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89" r:id="rId4"/>
  </p:sldMasterIdLst>
  <p:notesMasterIdLst>
    <p:notesMasterId r:id="rId9"/>
  </p:notesMasterIdLst>
  <p:handoutMasterIdLst>
    <p:handoutMasterId r:id="rId10"/>
  </p:handout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42589" autoAdjust="0"/>
  </p:normalViewPr>
  <p:slideViewPr>
    <p:cSldViewPr snapToGrid="0">
      <p:cViewPr varScale="1">
        <p:scale>
          <a:sx n="85" d="100"/>
          <a:sy n="85" d="100"/>
        </p:scale>
        <p:origin x="54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BCE4725A-4116-4E82-A7DB-9ECE2E689D7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F2003BB-4B76-44C3-BFC6-13A64F2241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952BB-76A1-4BE5-B550-275208113B74}" type="datetimeFigureOut">
              <a:rPr lang="zh-TW" altLang="en-US" smtClean="0"/>
              <a:t>2022/6/7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16748ADD-36AE-4248-AFF5-C55EF37FC1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37E5E0F-C1B0-4551-A080-175B8ED7C6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3B548-31D3-44FA-A59B-849B40D914A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56750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58763" units="1/cm"/>
          <inkml:channelProperty channel="T" name="resolution" value="1" units="1/dev"/>
        </inkml:channelProperties>
      </inkml:inkSource>
      <inkml:timestamp xml:id="ts0" timeString="2019-06-11T19:27:14.956"/>
    </inkml:context>
    <inkml:brush xml:id="br0">
      <inkml:brushProperty name="width" value="0.1" units="cm"/>
      <inkml:brushProperty name="height" value="0.1" units="cm"/>
      <inkml:brushProperty name="color" value="#E71224"/>
      <inkml:brushProperty name="fitToCurve" value="1"/>
    </inkml:brush>
  </inkml:definitions>
  <inkml:trace contextRef="#ctx0" brushRef="#br0">0 0 0</inkml:trace>
</inkml:ink>
</file>

<file path=ppt/media/image1.jpg>
</file>

<file path=ppt/media/image2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2A9B2-62AD-4904-A2A2-B8AB7C423A0A}" type="datetimeFigureOut">
              <a:rPr lang="zh-TW" altLang="en-US" smtClean="0"/>
              <a:t>2022/6/7</a:t>
            </a:fld>
            <a:endParaRPr lang="zh-TW" altLang="en-US" dirty="0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0A3FD7-CB24-4958-900B-1C437945B8F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99272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0A3FD7-CB24-4958-900B-1C437945B8FC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17079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005529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4052901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3337950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6E86CC-4829-4A33-A3C3-5BFA436F2D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/>
              <a:t>單擊以編輯主標題樣式</a:t>
            </a:r>
          </a:p>
        </p:txBody>
      </p:sp>
      <p:sp>
        <p:nvSpPr>
          <p:cNvPr id="3" name="日期佔位符 2">
            <a:extLst>
              <a:ext uri="{FF2B5EF4-FFF2-40B4-BE49-F238E27FC236}">
                <a16:creationId xmlns:a16="http://schemas.microsoft.com/office/drawing/2014/main" id="{51D52532-1DA2-4002-B01C-108331EB2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4" name="頁腳佔位符 3">
            <a:extLst>
              <a:ext uri="{FF2B5EF4-FFF2-40B4-BE49-F238E27FC236}">
                <a16:creationId xmlns:a16="http://schemas.microsoft.com/office/drawing/2014/main" id="{9587AEA4-6995-416F-8D1C-53E12A1B6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5" name="幻燈片編號佔位符 4">
            <a:extLst>
              <a:ext uri="{FF2B5EF4-FFF2-40B4-BE49-F238E27FC236}">
                <a16:creationId xmlns:a16="http://schemas.microsoft.com/office/drawing/2014/main" id="{C85B8207-3505-4A64-A8AE-A715E4377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  <p:sp>
        <p:nvSpPr>
          <p:cNvPr id="7" name="文字佔位符 6">
            <a:extLst>
              <a:ext uri="{FF2B5EF4-FFF2-40B4-BE49-F238E27FC236}">
                <a16:creationId xmlns:a16="http://schemas.microsoft.com/office/drawing/2014/main" id="{C9906D81-34E8-488A-BB81-A1732EE1A2F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7334" y="1697930"/>
            <a:ext cx="6854825" cy="3509963"/>
          </a:xfrm>
        </p:spPr>
        <p:txBody>
          <a:bodyPr/>
          <a:lstStyle/>
          <a:p>
            <a:pPr lvl="0"/>
            <a:r>
              <a:rPr lang="zh-TW"/>
              <a:t>編輯主文字樣式</a:t>
            </a:r>
          </a:p>
          <a:p>
            <a:pPr lvl="1"/>
            <a:r>
              <a:rPr lang="zh-TW"/>
              <a:t>第二級</a:t>
            </a:r>
          </a:p>
          <a:p>
            <a:pPr lvl="2"/>
            <a:r>
              <a:rPr lang="zh-TW"/>
              <a:t>第三級</a:t>
            </a:r>
          </a:p>
          <a:p>
            <a:pPr lvl="3"/>
            <a:r>
              <a:rPr lang="zh-TW"/>
              <a:t>第四級</a:t>
            </a:r>
          </a:p>
          <a:p>
            <a:pPr lvl="4"/>
            <a:r>
              <a:rPr lang="zh-TW"/>
              <a:t>第五級</a:t>
            </a:r>
          </a:p>
        </p:txBody>
      </p:sp>
    </p:spTree>
    <p:extLst>
      <p:ext uri="{BB962C8B-B14F-4D97-AF65-F5344CB8AC3E}">
        <p14:creationId xmlns:p14="http://schemas.microsoft.com/office/powerpoint/2010/main" val="3810084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588880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495084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4360923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050805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318069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893749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746002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zh-TW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442746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482A9B2-62AD-4904-A2A2-B8AB7C423A0A}" type="datetimeFigureOut">
              <a:rPr lang="zh-TW" altLang="en-US" smtClean="0"/>
              <a:pPr/>
              <a:t>2022/6/7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0EAE1383-6E37-485E-A842-16E48C80C49D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458265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  <p:sldLayoutId id="214748385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4BDA6F-7CDD-45A6-95F8-DF25BD61FD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/>
              <a:t>動物園</a:t>
            </a:r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494692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F08E3B5B-5D6A-44AB-A687-D809EFB13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園區地圖</a:t>
            </a:r>
            <a:endParaRPr lang="zh-TW" dirty="0"/>
          </a:p>
        </p:txBody>
      </p:sp>
      <p:sp>
        <p:nvSpPr>
          <p:cNvPr id="2" name="內容佔位符 1">
            <a:extLst>
              <a:ext uri="{FF2B5EF4-FFF2-40B4-BE49-F238E27FC236}">
                <a16:creationId xmlns:a16="http://schemas.microsoft.com/office/drawing/2014/main" id="{B647D2BE-7F12-473D-A392-5DE72E9587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TW" altLang="en-US" dirty="0"/>
              <a:t>熱帶雨林區</a:t>
            </a:r>
            <a:endParaRPr lang="en-US" altLang="zh-TW" dirty="0"/>
          </a:p>
          <a:p>
            <a:r>
              <a:rPr lang="zh-TW" altLang="en-US" dirty="0"/>
              <a:t>沙漠動物區</a:t>
            </a:r>
            <a:endParaRPr lang="en-US" altLang="zh-TW" dirty="0"/>
          </a:p>
          <a:p>
            <a:r>
              <a:rPr lang="zh-TW" altLang="en-US" dirty="0"/>
              <a:t>非洲動物區</a:t>
            </a:r>
            <a:endParaRPr lang="en-US" altLang="zh-TW" dirty="0"/>
          </a:p>
          <a:p>
            <a:r>
              <a:rPr lang="zh-TW" altLang="en-US" dirty="0"/>
              <a:t>澳洲動物區</a:t>
            </a:r>
            <a:endParaRPr lang="en-US" altLang="zh-TW" dirty="0"/>
          </a:p>
          <a:p>
            <a:r>
              <a:rPr lang="zh-TW" altLang="en-US" dirty="0"/>
              <a:t>溫帶動物區</a:t>
            </a:r>
            <a:endParaRPr lang="en-US" altLang="zh-TW" dirty="0"/>
          </a:p>
        </p:txBody>
      </p:sp>
      <p:pic>
        <p:nvPicPr>
          <p:cNvPr id="8" name="內容版面配置區 7" descr="奔跑的獅子">
            <a:extLst>
              <a:ext uri="{FF2B5EF4-FFF2-40B4-BE49-F238E27FC236}">
                <a16:creationId xmlns:a16="http://schemas.microsoft.com/office/drawing/2014/main" id="{01B2F51A-2DA5-9614-CE6B-616D8C09B4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18438" y="2226142"/>
            <a:ext cx="3475037" cy="2405717"/>
          </a:xfrm>
          <a:prstGeom prst="rect">
            <a:avLst/>
          </a:prstGeom>
          <a:ln w="19050">
            <a:solidFill>
              <a:schemeClr val="accent1">
                <a:lumMod val="75000"/>
              </a:schemeClr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15520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3D6CD3E-F2C7-4FAC-958C-141739DC9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園區票價</a:t>
            </a:r>
            <a:endParaRPr lang="fr-FR" dirty="0"/>
          </a:p>
        </p:txBody>
      </p:sp>
      <p:pic>
        <p:nvPicPr>
          <p:cNvPr id="15" name="內容佔位符 14" descr="一堆美元紙鈔">
            <a:extLst>
              <a:ext uri="{FF2B5EF4-FFF2-40B4-BE49-F238E27FC236}">
                <a16:creationId xmlns:a16="http://schemas.microsoft.com/office/drawing/2014/main" id="{2E092244-96F8-45F6-A0FD-693E7F26E8D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68317" y="2276864"/>
            <a:ext cx="3072703" cy="2304273"/>
          </a:xfrm>
        </p:spPr>
      </p:pic>
      <p:graphicFrame>
        <p:nvGraphicFramePr>
          <p:cNvPr id="11" name="內容佔位符 11">
            <a:extLst>
              <a:ext uri="{FF2B5EF4-FFF2-40B4-BE49-F238E27FC236}">
                <a16:creationId xmlns:a16="http://schemas.microsoft.com/office/drawing/2014/main" id="{2152CD24-85FE-FA73-2335-724346D5229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59444713"/>
              </p:ext>
            </p:extLst>
          </p:nvPr>
        </p:nvGraphicFramePr>
        <p:xfrm>
          <a:off x="7917050" y="1540717"/>
          <a:ext cx="3145397" cy="196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46413">
                  <a:extLst>
                    <a:ext uri="{9D8B030D-6E8A-4147-A177-3AD203B41FA5}">
                      <a16:colId xmlns:a16="http://schemas.microsoft.com/office/drawing/2014/main" val="749021605"/>
                    </a:ext>
                  </a:extLst>
                </a:gridCol>
                <a:gridCol w="1598984">
                  <a:extLst>
                    <a:ext uri="{9D8B030D-6E8A-4147-A177-3AD203B41FA5}">
                      <a16:colId xmlns:a16="http://schemas.microsoft.com/office/drawing/2014/main" val="4272408656"/>
                    </a:ext>
                  </a:extLst>
                </a:gridCol>
              </a:tblGrid>
              <a:tr h="98418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票種</a:t>
                      </a:r>
                      <a:endParaRPr lang="zh-TW" sz="2000" dirty="0"/>
                    </a:p>
                  </a:txBody>
                  <a:tcPr marL="106811" marR="1068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>
                          <a:latin typeface="+mn-ea"/>
                          <a:ea typeface="+mn-ea"/>
                        </a:rPr>
                        <a:t>價格</a:t>
                      </a:r>
                    </a:p>
                  </a:txBody>
                  <a:tcPr marL="106811" marR="106811" anchor="ctr"/>
                </a:tc>
                <a:extLst>
                  <a:ext uri="{0D108BD9-81ED-4DB2-BD59-A6C34878D82A}">
                    <a16:rowId xmlns:a16="http://schemas.microsoft.com/office/drawing/2014/main" val="4025620677"/>
                  </a:ext>
                </a:extLst>
              </a:tr>
              <a:tr h="98418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全票</a:t>
                      </a:r>
                      <a:endParaRPr lang="zh-TW" sz="2000" dirty="0"/>
                    </a:p>
                  </a:txBody>
                  <a:tcPr marL="106811" marR="1068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$60</a:t>
                      </a:r>
                      <a:endParaRPr lang="zh-TW" altLang="en-US" sz="2000" dirty="0"/>
                    </a:p>
                  </a:txBody>
                  <a:tcPr marL="106811" marR="106811" anchor="ctr"/>
                </a:tc>
                <a:extLst>
                  <a:ext uri="{0D108BD9-81ED-4DB2-BD59-A6C34878D82A}">
                    <a16:rowId xmlns:a16="http://schemas.microsoft.com/office/drawing/2014/main" val="3745013706"/>
                  </a:ext>
                </a:extLst>
              </a:tr>
            </a:tbl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筆跡 2">
                <a:extLst>
                  <a:ext uri="{FF2B5EF4-FFF2-40B4-BE49-F238E27FC236}">
                    <a16:creationId xmlns:a16="http://schemas.microsoft.com/office/drawing/2014/main" id="{8238D8FA-5DE5-4C55-92E7-36895BA819F4}"/>
                  </a:ext>
                </a:extLst>
              </p14:cNvPr>
              <p14:cNvContentPartPr/>
              <p14:nvPr/>
            </p14:nvContentPartPr>
            <p14:xfrm>
              <a:off x="-821770" y="4929642"/>
              <a:ext cx="360" cy="360"/>
            </p14:xfrm>
          </p:contentPart>
        </mc:Choice>
        <mc:Fallback xmlns="">
          <p:pic>
            <p:nvPicPr>
              <p:cNvPr id="3" name="筆跡 2">
                <a:extLst>
                  <a:ext uri="{FF2B5EF4-FFF2-40B4-BE49-F238E27FC236}">
                    <a16:creationId xmlns:a16="http://schemas.microsoft.com/office/drawing/2014/main" id="{8238D8FA-5DE5-4C55-92E7-36895BA819F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839770" y="4911642"/>
                <a:ext cx="36000" cy="3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6876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227988A-393B-451F-9659-D753623C7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入園人數統計</a:t>
            </a:r>
            <a:endParaRPr lang="zh-TW" dirty="0"/>
          </a:p>
        </p:txBody>
      </p:sp>
      <p:graphicFrame>
        <p:nvGraphicFramePr>
          <p:cNvPr id="12" name="內容佔位符 11">
            <a:extLst>
              <a:ext uri="{FF2B5EF4-FFF2-40B4-BE49-F238E27FC236}">
                <a16:creationId xmlns:a16="http://schemas.microsoft.com/office/drawing/2014/main" id="{B1178BFE-2DC7-4D18-B1F2-CFF0C7A41D2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09695660"/>
              </p:ext>
            </p:extLst>
          </p:nvPr>
        </p:nvGraphicFramePr>
        <p:xfrm>
          <a:off x="4333668" y="1653380"/>
          <a:ext cx="2351185" cy="34147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334">
                  <a:extLst>
                    <a:ext uri="{9D8B030D-6E8A-4147-A177-3AD203B41FA5}">
                      <a16:colId xmlns:a16="http://schemas.microsoft.com/office/drawing/2014/main" val="749021605"/>
                    </a:ext>
                  </a:extLst>
                </a:gridCol>
                <a:gridCol w="1123851">
                  <a:extLst>
                    <a:ext uri="{9D8B030D-6E8A-4147-A177-3AD203B41FA5}">
                      <a16:colId xmlns:a16="http://schemas.microsoft.com/office/drawing/2014/main" val="4272408656"/>
                    </a:ext>
                  </a:extLst>
                </a:gridCol>
              </a:tblGrid>
              <a:tr h="853683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年份</a:t>
                      </a:r>
                      <a:endParaRPr lang="zh-TW" sz="2000" dirty="0"/>
                    </a:p>
                  </a:txBody>
                  <a:tcPr marL="106811" marR="1068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2000" dirty="0"/>
                        <a:t>人數</a:t>
                      </a:r>
                      <a:endParaRPr lang="zh-TW" sz="2000" dirty="0"/>
                    </a:p>
                  </a:txBody>
                  <a:tcPr marL="106811" marR="106811" anchor="ctr"/>
                </a:tc>
                <a:extLst>
                  <a:ext uri="{0D108BD9-81ED-4DB2-BD59-A6C34878D82A}">
                    <a16:rowId xmlns:a16="http://schemas.microsoft.com/office/drawing/2014/main" val="4025620677"/>
                  </a:ext>
                </a:extLst>
              </a:tr>
              <a:tr h="8536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108</a:t>
                      </a:r>
                      <a:r>
                        <a:rPr lang="zh-TW" altLang="en-US" sz="2000" dirty="0"/>
                        <a:t>年</a:t>
                      </a:r>
                      <a:endParaRPr lang="zh-TW" sz="2000" dirty="0"/>
                    </a:p>
                  </a:txBody>
                  <a:tcPr marL="106811" marR="1068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3434650</a:t>
                      </a:r>
                      <a:endParaRPr lang="zh-TW" sz="2000" dirty="0"/>
                    </a:p>
                  </a:txBody>
                  <a:tcPr marL="106811" marR="106811" anchor="ctr"/>
                </a:tc>
                <a:extLst>
                  <a:ext uri="{0D108BD9-81ED-4DB2-BD59-A6C34878D82A}">
                    <a16:rowId xmlns:a16="http://schemas.microsoft.com/office/drawing/2014/main" val="3745013706"/>
                  </a:ext>
                </a:extLst>
              </a:tr>
              <a:tr h="8536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109</a:t>
                      </a:r>
                      <a:r>
                        <a:rPr lang="zh-TW" altLang="en-US" sz="2000" dirty="0"/>
                        <a:t>年</a:t>
                      </a:r>
                      <a:endParaRPr lang="zh-TW" sz="2000" dirty="0"/>
                    </a:p>
                  </a:txBody>
                  <a:tcPr marL="106811" marR="1068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2306123</a:t>
                      </a:r>
                      <a:endParaRPr lang="zh-TW" sz="2000" dirty="0"/>
                    </a:p>
                  </a:txBody>
                  <a:tcPr marL="106811" marR="106811" anchor="ctr"/>
                </a:tc>
                <a:extLst>
                  <a:ext uri="{0D108BD9-81ED-4DB2-BD59-A6C34878D82A}">
                    <a16:rowId xmlns:a16="http://schemas.microsoft.com/office/drawing/2014/main" val="2599786367"/>
                  </a:ext>
                </a:extLst>
              </a:tr>
              <a:tr h="853683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solidFill>
                            <a:prstClr val="black"/>
                          </a:solidFill>
                        </a:rPr>
                        <a:t>110</a:t>
                      </a:r>
                      <a:r>
                        <a:rPr lang="zh-TW" altLang="en-US" sz="2000" dirty="0">
                          <a:solidFill>
                            <a:prstClr val="black"/>
                          </a:solidFill>
                        </a:rPr>
                        <a:t>年</a:t>
                      </a:r>
                      <a:endParaRPr lang="zh-TW" sz="2000" dirty="0"/>
                    </a:p>
                  </a:txBody>
                  <a:tcPr marL="106811" marR="10681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/>
                        <a:t>1772753</a:t>
                      </a:r>
                      <a:endParaRPr lang="zh-TW" sz="2000" dirty="0"/>
                    </a:p>
                  </a:txBody>
                  <a:tcPr marL="106811" marR="106811" anchor="ctr"/>
                </a:tc>
                <a:extLst>
                  <a:ext uri="{0D108BD9-81ED-4DB2-BD59-A6C34878D82A}">
                    <a16:rowId xmlns:a16="http://schemas.microsoft.com/office/drawing/2014/main" val="175313769"/>
                  </a:ext>
                </a:extLst>
              </a:tr>
            </a:tbl>
          </a:graphicData>
        </a:graphic>
      </p:graphicFrame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B9B372B2-EF6E-3F44-C21B-EC5A9F3A7A8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87936951"/>
      </p:ext>
    </p:extLst>
  </p:cSld>
  <p:clrMapOvr>
    <a:masterClrMapping/>
  </p:clrMapOvr>
</p:sld>
</file>

<file path=ppt/theme/theme1.xml><?xml version="1.0" encoding="utf-8"?>
<a:theme xmlns:a="http://schemas.openxmlformats.org/drawingml/2006/main" name="框架">
  <a:themeElements>
    <a:clrScheme name="宣紙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框架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框架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9EB483892F2030419980BC5B99EA1DC5" ma:contentTypeVersion="9" ma:contentTypeDescription="建立新的文件。" ma:contentTypeScope="" ma:versionID="35d2c33a3f87be8e7255e94baefea24d">
  <xsd:schema xmlns:xsd="http://www.w3.org/2001/XMLSchema" xmlns:xs="http://www.w3.org/2001/XMLSchema" xmlns:p="http://schemas.microsoft.com/office/2006/metadata/properties" xmlns:ns2="5870a100-8856-4b37-b9ef-5fc3237f2854" xmlns:ns3="744de28d-3444-4edd-9d93-f2799d6ab043" targetNamespace="http://schemas.microsoft.com/office/2006/metadata/properties" ma:root="true" ma:fieldsID="fea7245bbca7ac2a3bd8caa41741bd93" ns2:_="" ns3:_="">
    <xsd:import namespace="5870a100-8856-4b37-b9ef-5fc3237f2854"/>
    <xsd:import namespace="744de28d-3444-4edd-9d93-f2799d6ab0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70a100-8856-4b37-b9ef-5fc3237f28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影像標籤" ma:readOnly="false" ma:fieldId="{5cf76f15-5ced-4ddc-b409-7134ff3c332f}" ma:taxonomyMulti="true" ma:sspId="76efec58-218f-40bf-8842-333c855203a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de28d-3444-4edd-9d93-f2799d6ab04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928a590-bd95-4cc7-a1a4-f0a00d7b8bd8}" ma:internalName="TaxCatchAll" ma:showField="CatchAllData" ma:web="744de28d-3444-4edd-9d93-f2799d6ab04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44de28d-3444-4edd-9d93-f2799d6ab043" xsi:nil="true"/>
    <lcf76f155ced4ddcb4097134ff3c332f xmlns="5870a100-8856-4b37-b9ef-5fc3237f2854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0AC3B2D-7A7F-4B77-9E55-2FC2663A828A}"/>
</file>

<file path=customXml/itemProps2.xml><?xml version="1.0" encoding="utf-8"?>
<ds:datastoreItem xmlns:ds="http://schemas.openxmlformats.org/officeDocument/2006/customXml" ds:itemID="{FA47B57C-3BCA-443F-93D5-A00F38EB9371}">
  <ds:schemaRefs>
    <ds:schemaRef ds:uri="http://schemas.openxmlformats.org/package/2006/metadata/core-properties"/>
    <ds:schemaRef ds:uri="http://schemas.microsoft.com/office/infopath/2007/PartnerControls"/>
    <ds:schemaRef ds:uri="59c1bcad-7098-423b-871d-6eb77e919c74"/>
    <ds:schemaRef ds:uri="http://schemas.microsoft.com/sharepoint/v3"/>
    <ds:schemaRef ds:uri="http://schemas.microsoft.com/office/2006/documentManagement/types"/>
    <ds:schemaRef ds:uri="77e75463-0609-43b1-9861-fe0c92935952"/>
    <ds:schemaRef ds:uri="http://www.w3.org/XML/1998/namespace"/>
    <ds:schemaRef ds:uri="http://purl.org/dc/dcmitype/"/>
    <ds:schemaRef ds:uri="http://schemas.microsoft.com/office/2006/metadata/properties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C843B336-B2F1-452D-B21F-25B943F79AC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框架</Template>
  <TotalTime>0</TotalTime>
  <Words>41</Words>
  <Application>Microsoft Office PowerPoint</Application>
  <PresentationFormat>寬螢幕</PresentationFormat>
  <Paragraphs>22</Paragraphs>
  <Slides>4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微軟正黑體</vt:lpstr>
      <vt:lpstr>Calibri</vt:lpstr>
      <vt:lpstr>Corbel</vt:lpstr>
      <vt:lpstr>Wingdings 2</vt:lpstr>
      <vt:lpstr>框架</vt:lpstr>
      <vt:lpstr>動物園</vt:lpstr>
      <vt:lpstr>園區地圖</vt:lpstr>
      <vt:lpstr>園區票價</vt:lpstr>
      <vt:lpstr>入園人數統計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2018-11-06T16:24:22Z</dcterms:created>
  <dcterms:modified xsi:type="dcterms:W3CDTF">2022-06-07T07:09:07Z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0x0101009EB483892F2030419980BC5B99EA1DC5</vt:lpwstr>
  </property>
</Properties>
</file>

<file path=docProps/thumbnail.jpeg>
</file>